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431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654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3074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69606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614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2685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39221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195750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2292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8BDFFF"/>
    <a:srgbClr val="9FDFFF"/>
    <a:srgbClr val="FF3300"/>
    <a:srgbClr val="CC3300"/>
    <a:srgbClr val="0066CC"/>
    <a:srgbClr val="F8F200"/>
    <a:srgbClr val="0033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89032" autoAdjust="0"/>
  </p:normalViewPr>
  <p:slideViewPr>
    <p:cSldViewPr>
      <p:cViewPr>
        <p:scale>
          <a:sx n="60" d="100"/>
          <a:sy n="60" d="100"/>
        </p:scale>
        <p:origin x="-3380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D4C1B57-50E2-46B6-8724-0146D717E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4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5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6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85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221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750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9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40" indent="0" algn="ctr">
              <a:buNone/>
              <a:defRPr/>
            </a:lvl2pPr>
            <a:lvl3pPr marL="913074" indent="0" algn="ctr">
              <a:buNone/>
              <a:defRPr/>
            </a:lvl3pPr>
            <a:lvl4pPr marL="1369606" indent="0" algn="ctr">
              <a:buNone/>
              <a:defRPr/>
            </a:lvl4pPr>
            <a:lvl5pPr marL="1826145" indent="0" algn="ctr">
              <a:buNone/>
              <a:defRPr/>
            </a:lvl5pPr>
            <a:lvl6pPr marL="2282685" indent="0" algn="ctr">
              <a:buNone/>
              <a:defRPr/>
            </a:lvl6pPr>
            <a:lvl7pPr marL="2739221" indent="0" algn="ctr">
              <a:buNone/>
              <a:defRPr/>
            </a:lvl7pPr>
            <a:lvl8pPr marL="3195750" indent="0" algn="ctr">
              <a:buNone/>
              <a:defRPr/>
            </a:lvl8pPr>
            <a:lvl9pPr marL="365229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95FD-57EE-4FD8-A56C-56E703A6A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9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7A56-B428-4C72-8E40-FC0BA4C32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0E2C-1BFC-497B-BCA5-4BD80BF10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B287-E023-4952-B759-1F090341D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40" indent="0">
              <a:buNone/>
              <a:defRPr sz="1800"/>
            </a:lvl2pPr>
            <a:lvl3pPr marL="913074" indent="0">
              <a:buNone/>
              <a:defRPr sz="1600"/>
            </a:lvl3pPr>
            <a:lvl4pPr marL="1369606" indent="0">
              <a:buNone/>
              <a:defRPr sz="1400"/>
            </a:lvl4pPr>
            <a:lvl5pPr marL="1826145" indent="0">
              <a:buNone/>
              <a:defRPr sz="1400"/>
            </a:lvl5pPr>
            <a:lvl6pPr marL="2282685" indent="0">
              <a:buNone/>
              <a:defRPr sz="1400"/>
            </a:lvl6pPr>
            <a:lvl7pPr marL="2739221" indent="0">
              <a:buNone/>
              <a:defRPr sz="1400"/>
            </a:lvl7pPr>
            <a:lvl8pPr marL="3195750" indent="0">
              <a:buNone/>
              <a:defRPr sz="1400"/>
            </a:lvl8pPr>
            <a:lvl9pPr marL="365229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5C9FC-C574-4221-9308-C597FCA7F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C7B3-2B1F-4B55-8ACD-DAB81FD39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48DB-D51B-41E7-9C21-F817A09B7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4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EBFD-61D7-49BF-BE78-27235B643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D189-AB23-4629-8945-6991E8526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AED-5540-4491-94DB-252046B90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3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40" indent="0">
              <a:buNone/>
              <a:defRPr sz="2800"/>
            </a:lvl2pPr>
            <a:lvl3pPr marL="913074" indent="0">
              <a:buNone/>
              <a:defRPr sz="2400"/>
            </a:lvl3pPr>
            <a:lvl4pPr marL="1369606" indent="0">
              <a:buNone/>
              <a:defRPr sz="2000"/>
            </a:lvl4pPr>
            <a:lvl5pPr marL="1826145" indent="0">
              <a:buNone/>
              <a:defRPr sz="2000"/>
            </a:lvl5pPr>
            <a:lvl6pPr marL="2282685" indent="0">
              <a:buNone/>
              <a:defRPr sz="2000"/>
            </a:lvl6pPr>
            <a:lvl7pPr marL="2739221" indent="0">
              <a:buNone/>
              <a:defRPr sz="2000"/>
            </a:lvl7pPr>
            <a:lvl8pPr marL="3195750" indent="0">
              <a:buNone/>
              <a:defRPr sz="2000"/>
            </a:lvl8pPr>
            <a:lvl9pPr marL="3652292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655B-7C91-4CCD-B069-7BED6B478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7DB146A-B3FB-40B4-960A-F174B9EBC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30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6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6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405" indent="-34240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870" indent="-28533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336" indent="-22827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875" indent="-22827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415" indent="-22827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95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48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02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560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4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74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06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4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8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21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5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9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ll dinosaur tail vertebra Morocco 100 myr [2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33098"/>
            <a:ext cx="6408712" cy="5364254"/>
          </a:xfrm>
          <a:prstGeom prst="rect">
            <a:avLst/>
          </a:prstGeom>
          <a:ln>
            <a:noFill/>
          </a:ln>
          <a:effectLst>
            <a:outerShdw blurRad="50800" dist="508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92040" y="26621"/>
            <a:ext cx="59442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smtClean="0">
                <a:solidFill>
                  <a:srgbClr val="9FDFFF"/>
                </a:solidFill>
                <a:cs typeface="Arial" charset="0"/>
              </a:rPr>
              <a:t>Dinosaur tail vertebra (100 Myr</a:t>
            </a:r>
            <a:r>
              <a:rPr lang="en-GB" sz="3200" smtClean="0">
                <a:solidFill>
                  <a:srgbClr val="9FDFFF"/>
                </a:solidFill>
                <a:cs typeface="Arial" charset="0"/>
              </a:rPr>
              <a:t>)</a:t>
            </a:r>
          </a:p>
          <a:p>
            <a:r>
              <a:rPr lang="en-GB" sz="2400" i="1" smtClean="0">
                <a:cs typeface="Arial" charset="0"/>
              </a:rPr>
              <a:t>- note vascular channels</a:t>
            </a:r>
            <a:endParaRPr lang="en-GB" sz="24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25282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Utting</dc:creator>
  <cp:lastModifiedBy>Timothy Arnett</cp:lastModifiedBy>
  <cp:revision>1585</cp:revision>
  <cp:lastPrinted>2012-02-23T17:19:05Z</cp:lastPrinted>
  <dcterms:created xsi:type="dcterms:W3CDTF">2004-03-08T10:41:57Z</dcterms:created>
  <dcterms:modified xsi:type="dcterms:W3CDTF">2012-07-25T14:22:06Z</dcterms:modified>
</cp:coreProperties>
</file>