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1434" r:id="rId2"/>
    <p:sldId id="1435" r:id="rId3"/>
    <p:sldId id="1436" r:id="rId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1pPr>
    <a:lvl2pPr marL="45654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2pPr>
    <a:lvl3pPr marL="913074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3pPr>
    <a:lvl4pPr marL="1369606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4pPr>
    <a:lvl5pPr marL="1826145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bg1"/>
        </a:solidFill>
        <a:latin typeface="Arial" charset="0"/>
        <a:ea typeface="+mn-ea"/>
        <a:cs typeface="+mn-cs"/>
      </a:defRPr>
    </a:lvl5pPr>
    <a:lvl6pPr marL="2282685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6pPr>
    <a:lvl7pPr marL="2739221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7pPr>
    <a:lvl8pPr marL="3195750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8pPr>
    <a:lvl9pPr marL="3652292" algn="l" defTabSz="913074" rtl="0" eaLnBrk="1" latinLnBrk="0" hangingPunct="1">
      <a:defRPr sz="16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8BDFFF"/>
    <a:srgbClr val="9FDFFF"/>
    <a:srgbClr val="FF3300"/>
    <a:srgbClr val="CC3300"/>
    <a:srgbClr val="0066CC"/>
    <a:srgbClr val="F8F200"/>
    <a:srgbClr val="003366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32787"/>
    <p:restoredTop sz="89032" autoAdjust="0"/>
  </p:normalViewPr>
  <p:slideViewPr>
    <p:cSldViewPr>
      <p:cViewPr>
        <p:scale>
          <a:sx n="60" d="100"/>
          <a:sy n="60" d="100"/>
        </p:scale>
        <p:origin x="-1190" y="-2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4C1B57-50E2-46B6-8724-0146D717EC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34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5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0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960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61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2685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221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750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292" algn="l" defTabSz="91307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540" indent="0" algn="ctr">
              <a:buNone/>
              <a:defRPr/>
            </a:lvl2pPr>
            <a:lvl3pPr marL="913074" indent="0" algn="ctr">
              <a:buNone/>
              <a:defRPr/>
            </a:lvl3pPr>
            <a:lvl4pPr marL="1369606" indent="0" algn="ctr">
              <a:buNone/>
              <a:defRPr/>
            </a:lvl4pPr>
            <a:lvl5pPr marL="1826145" indent="0" algn="ctr">
              <a:buNone/>
              <a:defRPr/>
            </a:lvl5pPr>
            <a:lvl6pPr marL="2282685" indent="0" algn="ctr">
              <a:buNone/>
              <a:defRPr/>
            </a:lvl6pPr>
            <a:lvl7pPr marL="2739221" indent="0" algn="ctr">
              <a:buNone/>
              <a:defRPr/>
            </a:lvl7pPr>
            <a:lvl8pPr marL="3195750" indent="0" algn="ctr">
              <a:buNone/>
              <a:defRPr/>
            </a:lvl8pPr>
            <a:lvl9pPr marL="365229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495FD-57EE-4FD8-A56C-56E703A6AC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98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07A56-B428-4C72-8E40-FC0BA4C32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366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30E2C-1BFC-497B-BCA5-4BD80BF10E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376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B287-E023-4952-B759-1F090341DE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1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540" indent="0">
              <a:buNone/>
              <a:defRPr sz="1800"/>
            </a:lvl2pPr>
            <a:lvl3pPr marL="913074" indent="0">
              <a:buNone/>
              <a:defRPr sz="1600"/>
            </a:lvl3pPr>
            <a:lvl4pPr marL="1369606" indent="0">
              <a:buNone/>
              <a:defRPr sz="1400"/>
            </a:lvl4pPr>
            <a:lvl5pPr marL="1826145" indent="0">
              <a:buNone/>
              <a:defRPr sz="1400"/>
            </a:lvl5pPr>
            <a:lvl6pPr marL="2282685" indent="0">
              <a:buNone/>
              <a:defRPr sz="1400"/>
            </a:lvl6pPr>
            <a:lvl7pPr marL="2739221" indent="0">
              <a:buNone/>
              <a:defRPr sz="1400"/>
            </a:lvl7pPr>
            <a:lvl8pPr marL="3195750" indent="0">
              <a:buNone/>
              <a:defRPr sz="1400"/>
            </a:lvl8pPr>
            <a:lvl9pPr marL="365229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5C9FC-C574-4221-9308-C597FCA7F1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1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4C7B3-2B1F-4B55-8ACD-DAB81FD395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7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06" indent="0">
              <a:buNone/>
              <a:defRPr sz="1600" b="1"/>
            </a:lvl4pPr>
            <a:lvl5pPr marL="1826145" indent="0">
              <a:buNone/>
              <a:defRPr sz="1600" b="1"/>
            </a:lvl5pPr>
            <a:lvl6pPr marL="2282685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50" indent="0">
              <a:buNone/>
              <a:defRPr sz="1600" b="1"/>
            </a:lvl8pPr>
            <a:lvl9pPr marL="3652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06" indent="0">
              <a:buNone/>
              <a:defRPr sz="1600" b="1"/>
            </a:lvl4pPr>
            <a:lvl5pPr marL="1826145" indent="0">
              <a:buNone/>
              <a:defRPr sz="1600" b="1"/>
            </a:lvl5pPr>
            <a:lvl6pPr marL="2282685" indent="0">
              <a:buNone/>
              <a:defRPr sz="1600" b="1"/>
            </a:lvl6pPr>
            <a:lvl7pPr marL="2739221" indent="0">
              <a:buNone/>
              <a:defRPr sz="1600" b="1"/>
            </a:lvl7pPr>
            <a:lvl8pPr marL="3195750" indent="0">
              <a:buNone/>
              <a:defRPr sz="1600" b="1"/>
            </a:lvl8pPr>
            <a:lvl9pPr marL="36522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F48DB-D51B-41E7-9C21-F817A09B74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340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1EBFD-61D7-49BF-BE78-27235B6434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6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D189-AB23-4629-8945-6991E85268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8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40" indent="0">
              <a:buNone/>
              <a:defRPr sz="1200"/>
            </a:lvl2pPr>
            <a:lvl3pPr marL="913074" indent="0">
              <a:buNone/>
              <a:defRPr sz="1000"/>
            </a:lvl3pPr>
            <a:lvl4pPr marL="1369606" indent="0">
              <a:buNone/>
              <a:defRPr sz="900"/>
            </a:lvl4pPr>
            <a:lvl5pPr marL="1826145" indent="0">
              <a:buNone/>
              <a:defRPr sz="900"/>
            </a:lvl5pPr>
            <a:lvl6pPr marL="2282685" indent="0">
              <a:buNone/>
              <a:defRPr sz="900"/>
            </a:lvl6pPr>
            <a:lvl7pPr marL="2739221" indent="0">
              <a:buNone/>
              <a:defRPr sz="900"/>
            </a:lvl7pPr>
            <a:lvl8pPr marL="3195750" indent="0">
              <a:buNone/>
              <a:defRPr sz="900"/>
            </a:lvl8pPr>
            <a:lvl9pPr marL="3652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78AED-5540-4491-94DB-252046B90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32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40" indent="0">
              <a:buNone/>
              <a:defRPr sz="2800"/>
            </a:lvl2pPr>
            <a:lvl3pPr marL="913074" indent="0">
              <a:buNone/>
              <a:defRPr sz="2400"/>
            </a:lvl3pPr>
            <a:lvl4pPr marL="1369606" indent="0">
              <a:buNone/>
              <a:defRPr sz="2000"/>
            </a:lvl4pPr>
            <a:lvl5pPr marL="1826145" indent="0">
              <a:buNone/>
              <a:defRPr sz="2000"/>
            </a:lvl5pPr>
            <a:lvl6pPr marL="2282685" indent="0">
              <a:buNone/>
              <a:defRPr sz="2000"/>
            </a:lvl6pPr>
            <a:lvl7pPr marL="2739221" indent="0">
              <a:buNone/>
              <a:defRPr sz="2000"/>
            </a:lvl7pPr>
            <a:lvl8pPr marL="3195750" indent="0">
              <a:buNone/>
              <a:defRPr sz="2000"/>
            </a:lvl8pPr>
            <a:lvl9pPr marL="3652292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40" indent="0">
              <a:buNone/>
              <a:defRPr sz="1200"/>
            </a:lvl2pPr>
            <a:lvl3pPr marL="913074" indent="0">
              <a:buNone/>
              <a:defRPr sz="1000"/>
            </a:lvl3pPr>
            <a:lvl4pPr marL="1369606" indent="0">
              <a:buNone/>
              <a:defRPr sz="900"/>
            </a:lvl4pPr>
            <a:lvl5pPr marL="1826145" indent="0">
              <a:buNone/>
              <a:defRPr sz="900"/>
            </a:lvl5pPr>
            <a:lvl6pPr marL="2282685" indent="0">
              <a:buNone/>
              <a:defRPr sz="900"/>
            </a:lvl6pPr>
            <a:lvl7pPr marL="2739221" indent="0">
              <a:buNone/>
              <a:defRPr sz="900"/>
            </a:lvl7pPr>
            <a:lvl8pPr marL="3195750" indent="0">
              <a:buNone/>
              <a:defRPr sz="900"/>
            </a:lvl8pPr>
            <a:lvl9pPr marL="36522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3655B-7C91-4CCD-B069-7BED6B478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94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5" rIns="91305" bIns="456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1" y="1981201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5" tIns="45655" rIns="91305" bIns="456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7DB146A-B3FB-40B4-960A-F174B9EBC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54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0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6960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61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405" indent="-34240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870" indent="-28533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336" indent="-22827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7875" indent="-22827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4415" indent="-22827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953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7489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4023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0560" indent="-22827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6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4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8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1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5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92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Tim\IMAGES\Tim\Images &amp; slide sets for ECTS website\Ichthyosaur 1 PPT.jpg"/>
          <p:cNvPicPr>
            <a:picLocks noChangeAspect="1" noChangeArrowheads="1"/>
          </p:cNvPicPr>
          <p:nvPr/>
        </p:nvPicPr>
        <p:blipFill>
          <a:blip r:embed="rId2" cstate="print">
            <a:lum bright="-6000" contrast="2000"/>
          </a:blip>
          <a:srcRect/>
          <a:stretch>
            <a:fillRect/>
          </a:stretch>
        </p:blipFill>
        <p:spPr bwMode="auto">
          <a:xfrm>
            <a:off x="790575" y="1195388"/>
            <a:ext cx="7667625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700088" y="123825"/>
            <a:ext cx="65024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Aft>
                <a:spcPct val="10000"/>
              </a:spcAft>
            </a:pPr>
            <a:r>
              <a:rPr lang="en-US" sz="2300">
                <a:solidFill>
                  <a:srgbClr val="9FDFFF"/>
                </a:solidFill>
                <a:latin typeface="Arial" charset="0"/>
              </a:rPr>
              <a:t>Fossil bone – small vertebral body of ichthyosaur</a:t>
            </a:r>
          </a:p>
          <a:p>
            <a:pPr eaLnBrk="0" hangingPunct="0"/>
            <a:r>
              <a:rPr lang="en-US" sz="1800" i="1">
                <a:latin typeface="Arial" charset="0"/>
              </a:rPr>
              <a:t>Whitby, UK  -  Jurassic (~180 M yr)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Tim\IMAGES\Tim\Images &amp; slide sets for ECTS website\Ichthyosaur 2 PPT.jpg"/>
          <p:cNvPicPr>
            <a:picLocks noChangeAspect="1" noChangeArrowheads="1"/>
          </p:cNvPicPr>
          <p:nvPr/>
        </p:nvPicPr>
        <p:blipFill>
          <a:blip r:embed="rId2" cstate="print">
            <a:lum bright="-4000" contrast="6000"/>
          </a:blip>
          <a:srcRect/>
          <a:stretch>
            <a:fillRect/>
          </a:stretch>
        </p:blipFill>
        <p:spPr bwMode="auto">
          <a:xfrm>
            <a:off x="361950" y="1220788"/>
            <a:ext cx="8440738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schemeClr val="tx1">
                <a:alpha val="60000"/>
              </a:scheme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7078" y="188640"/>
            <a:ext cx="43909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9FDFFF"/>
                </a:solidFill>
                <a:latin typeface="Arial" charset="0"/>
              </a:rPr>
              <a:t>Ichthyosaur vertebra</a:t>
            </a:r>
            <a:endParaRPr lang="en-US" sz="3600" i="1">
              <a:solidFill>
                <a:srgbClr val="9FDFFF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ChangeAspect="1" noChangeArrowheads="1"/>
          </p:cNvSpPr>
          <p:nvPr/>
        </p:nvSpPr>
        <p:spPr bwMode="auto">
          <a:xfrm>
            <a:off x="2714625" y="1354138"/>
            <a:ext cx="2819400" cy="2255837"/>
          </a:xfrm>
          <a:prstGeom prst="rect">
            <a:avLst/>
          </a:prstGeom>
          <a:noFill/>
          <a:ln w="12700">
            <a:solidFill>
              <a:srgbClr val="9FD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Tim\IMAGES\Tim\Images &amp; slide sets for ECTS website\Ichthyosaur 3 PPT.jpg"/>
          <p:cNvPicPr>
            <a:picLocks noChangeAspect="1" noChangeArrowheads="1"/>
          </p:cNvPicPr>
          <p:nvPr/>
        </p:nvPicPr>
        <p:blipFill>
          <a:blip r:embed="rId2" cstate="print">
            <a:lum bright="-6000" contrast="4000"/>
          </a:blip>
          <a:srcRect/>
          <a:stretch>
            <a:fillRect/>
          </a:stretch>
        </p:blipFill>
        <p:spPr bwMode="auto">
          <a:xfrm>
            <a:off x="971550" y="1109663"/>
            <a:ext cx="7127875" cy="563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 algn="tl" rotWithShape="0">
              <a:prstClr val="black">
                <a:alpha val="60000"/>
              </a:prstClr>
            </a:outerShdw>
          </a:effec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925513" y="74613"/>
            <a:ext cx="494237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9FDFFF"/>
                </a:solidFill>
                <a:latin typeface="Arial" charset="0"/>
              </a:rPr>
              <a:t>Ichthyosaur vertebra</a:t>
            </a:r>
          </a:p>
          <a:p>
            <a:pPr eaLnBrk="0" hangingPunct="0"/>
            <a:r>
              <a:rPr lang="en-US" sz="1800" i="1">
                <a:latin typeface="Arial" charset="0"/>
              </a:rPr>
              <a:t>preservation of trabecular architecture in stone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66FF66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25282</TotalTime>
  <Words>28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PowerPoint Presentation</vt:lpstr>
      <vt:lpstr>PowerPoint Presentation</vt:lpstr>
      <vt:lpstr>PowerPoint Presentation</vt:lpstr>
    </vt:vector>
  </TitlesOfParts>
  <Company>University College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Utting</dc:creator>
  <cp:lastModifiedBy>Timothy Arnett</cp:lastModifiedBy>
  <cp:revision>1585</cp:revision>
  <cp:lastPrinted>2012-02-23T17:19:05Z</cp:lastPrinted>
  <dcterms:created xsi:type="dcterms:W3CDTF">2004-03-08T10:41:57Z</dcterms:created>
  <dcterms:modified xsi:type="dcterms:W3CDTF">2012-07-25T14:23:44Z</dcterms:modified>
</cp:coreProperties>
</file>